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CE7F12-811F-4467-A0E7-02167D8D12CB}" type="datetimeFigureOut">
              <a:rPr lang="en-US" smtClean="0"/>
              <a:t>10/10/2010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3083B1-A373-4491-B33D-1341B0A17B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CE7F12-811F-4467-A0E7-02167D8D12CB}" type="datetimeFigureOut">
              <a:rPr lang="en-US" smtClean="0"/>
              <a:t>10/10/2010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3083B1-A373-4491-B33D-1341B0A17B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CE7F12-811F-4467-A0E7-02167D8D12CB}" type="datetimeFigureOut">
              <a:rPr lang="en-US" smtClean="0"/>
              <a:t>10/10/2010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3083B1-A373-4491-B33D-1341B0A17B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CE7F12-811F-4467-A0E7-02167D8D12CB}" type="datetimeFigureOut">
              <a:rPr lang="en-US" smtClean="0"/>
              <a:t>10/10/2010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3083B1-A373-4491-B33D-1341B0A17B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CE7F12-811F-4467-A0E7-02167D8D12CB}" type="datetimeFigureOut">
              <a:rPr lang="en-US" smtClean="0"/>
              <a:t>10/10/2010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3083B1-A373-4491-B33D-1341B0A17B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CE7F12-811F-4467-A0E7-02167D8D12CB}" type="datetimeFigureOut">
              <a:rPr lang="en-US" smtClean="0"/>
              <a:t>10/10/2010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3083B1-A373-4491-B33D-1341B0A17B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CE7F12-811F-4467-A0E7-02167D8D12CB}" type="datetimeFigureOut">
              <a:rPr lang="en-US" smtClean="0"/>
              <a:t>10/10/2010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3083B1-A373-4491-B33D-1341B0A17B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CE7F12-811F-4467-A0E7-02167D8D12CB}" type="datetimeFigureOut">
              <a:rPr lang="en-US" smtClean="0"/>
              <a:t>10/10/2010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3083B1-A373-4491-B33D-1341B0A17B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CE7F12-811F-4467-A0E7-02167D8D12CB}" type="datetimeFigureOut">
              <a:rPr lang="en-US" smtClean="0"/>
              <a:t>10/10/2010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3083B1-A373-4491-B33D-1341B0A17B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CE7F12-811F-4467-A0E7-02167D8D12CB}" type="datetimeFigureOut">
              <a:rPr lang="en-US" smtClean="0"/>
              <a:t>10/10/2010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3083B1-A373-4491-B33D-1341B0A17B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CE7F12-811F-4467-A0E7-02167D8D12CB}" type="datetimeFigureOut">
              <a:rPr lang="en-US" smtClean="0"/>
              <a:t>10/10/2010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3083B1-A373-4491-B33D-1341B0A17BD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E4CE7F12-811F-4467-A0E7-02167D8D12CB}" type="datetimeFigureOut">
              <a:rPr lang="en-US" smtClean="0"/>
              <a:t>10/10/2010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D3083B1-A373-4491-B33D-1341B0A17BD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1828800"/>
          </a:xfrm>
        </p:spPr>
        <p:txBody>
          <a:bodyPr>
            <a:normAutofit/>
          </a:bodyPr>
          <a:lstStyle/>
          <a:p>
            <a:r>
              <a:rPr lang="en-US" sz="3500" dirty="0" smtClean="0"/>
              <a:t>Xbox Live </a:t>
            </a:r>
            <a:r>
              <a:rPr lang="en-US" sz="3500" dirty="0" err="1" smtClean="0"/>
              <a:t>Gamertag</a:t>
            </a:r>
            <a:r>
              <a:rPr lang="en-US" sz="3500" dirty="0" smtClean="0"/>
              <a:t> Finder</a:t>
            </a:r>
            <a:endParaRPr lang="en-US" sz="35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David Tran</a:t>
            </a:r>
          </a:p>
          <a:p>
            <a:r>
              <a:rPr lang="en-US" dirty="0" smtClean="0"/>
              <a:t>ECE 4564: Network Applications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Functionality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4450080" cy="4651248"/>
          </a:xfrm>
        </p:spPr>
        <p:txBody>
          <a:bodyPr/>
          <a:lstStyle/>
          <a:p>
            <a:r>
              <a:rPr lang="en-US" dirty="0" smtClean="0"/>
              <a:t>Finds and checks for valid </a:t>
            </a:r>
            <a:r>
              <a:rPr lang="en-US" dirty="0" err="1" smtClean="0"/>
              <a:t>gamertags</a:t>
            </a:r>
            <a:r>
              <a:rPr lang="en-US" dirty="0" smtClean="0"/>
              <a:t>.</a:t>
            </a:r>
          </a:p>
          <a:p>
            <a:r>
              <a:rPr lang="en-US" dirty="0" smtClean="0"/>
              <a:t>Displays basic profile information &amp; recently played games.</a:t>
            </a:r>
            <a:endParaRPr lang="en-US" dirty="0"/>
          </a:p>
        </p:txBody>
      </p:sp>
      <p:pic>
        <p:nvPicPr>
          <p:cNvPr id="4" name="Picture 3" descr="xbgf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57800" y="609600"/>
            <a:ext cx="3133725" cy="467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http://xboxapi.duncanmackenzie.net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RESTful</a:t>
            </a:r>
            <a:r>
              <a:rPr lang="en-US" dirty="0" smtClean="0"/>
              <a:t> API</a:t>
            </a:r>
          </a:p>
          <a:p>
            <a:pPr lvl="1"/>
            <a:r>
              <a:rPr lang="en-US" dirty="0" smtClean="0"/>
              <a:t>http GET</a:t>
            </a:r>
          </a:p>
          <a:p>
            <a:pPr lvl="1"/>
            <a:r>
              <a:rPr lang="en-US" dirty="0" smtClean="0"/>
              <a:t>Returns XML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XML</a:t>
            </a:r>
          </a:p>
          <a:p>
            <a:pPr lvl="1"/>
            <a:r>
              <a:rPr lang="en-US" dirty="0" smtClean="0"/>
              <a:t>SAX Parser (Simple API for XML)</a:t>
            </a:r>
          </a:p>
          <a:p>
            <a:pPr lvl="2"/>
            <a:r>
              <a:rPr lang="en-US" dirty="0" smtClean="0"/>
              <a:t>Faster</a:t>
            </a:r>
          </a:p>
          <a:p>
            <a:pPr lvl="2"/>
            <a:r>
              <a:rPr lang="en-US" dirty="0" smtClean="0"/>
              <a:t>Document Handler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457200"/>
            <a:ext cx="4267200" cy="2280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ListView</a:t>
            </a:r>
            <a:r>
              <a:rPr lang="en-US" dirty="0" smtClean="0"/>
              <a:t> &amp; Recycler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19800" y="530352"/>
            <a:ext cx="2667000" cy="4879848"/>
          </a:xfrm>
        </p:spPr>
        <p:txBody>
          <a:bodyPr/>
          <a:lstStyle/>
          <a:p>
            <a:r>
              <a:rPr lang="en-US" dirty="0" smtClean="0"/>
              <a:t>Only visible items + items in the recycler</a:t>
            </a:r>
          </a:p>
          <a:p>
            <a:r>
              <a:rPr lang="en-US" dirty="0" smtClean="0"/>
              <a:t>Items in recycler get updated with new data.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219200"/>
            <a:ext cx="5519738" cy="3773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Reliable?</a:t>
            </a:r>
          </a:p>
          <a:p>
            <a:pPr lvl="1"/>
            <a:r>
              <a:rPr lang="en-US" dirty="0" smtClean="0"/>
              <a:t>XML Parsing</a:t>
            </a: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895600"/>
            <a:ext cx="689610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530352"/>
            <a:ext cx="4800600" cy="4498848"/>
          </a:xfrm>
        </p:spPr>
        <p:txBody>
          <a:bodyPr/>
          <a:lstStyle/>
          <a:p>
            <a:r>
              <a:rPr lang="en-US" dirty="0" err="1" smtClean="0"/>
              <a:t>ListView</a:t>
            </a:r>
            <a:endParaRPr lang="en-US" dirty="0" smtClean="0"/>
          </a:p>
          <a:p>
            <a:pPr lvl="1"/>
            <a:r>
              <a:rPr lang="en-US" dirty="0" smtClean="0"/>
              <a:t>Offset</a:t>
            </a:r>
          </a:p>
          <a:p>
            <a:pPr lvl="1"/>
            <a:r>
              <a:rPr lang="en-US" dirty="0" smtClean="0"/>
              <a:t>Missing items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457200"/>
            <a:ext cx="3095625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XBox</a:t>
            </a:r>
            <a:r>
              <a:rPr lang="en-US" dirty="0" smtClean="0"/>
              <a:t> Registered Developer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143000"/>
            <a:ext cx="6667500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34</TotalTime>
  <Words>83</Words>
  <Application>Microsoft Office PowerPoint</Application>
  <PresentationFormat>On-screen Show (4:3)</PresentationFormat>
  <Paragraphs>27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Aspect</vt:lpstr>
      <vt:lpstr>Xbox Live Gamertag Finder</vt:lpstr>
      <vt:lpstr>Functionality</vt:lpstr>
      <vt:lpstr>http://xboxapi.duncanmackenzie.net</vt:lpstr>
      <vt:lpstr>ListView &amp; Recycler</vt:lpstr>
      <vt:lpstr>Problems</vt:lpstr>
      <vt:lpstr>Problems</vt:lpstr>
      <vt:lpstr>Future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Xbox Live Gamertag Finder</dc:title>
  <dc:creator>David</dc:creator>
  <cp:lastModifiedBy>David</cp:lastModifiedBy>
  <cp:revision>21</cp:revision>
  <dcterms:created xsi:type="dcterms:W3CDTF">2010-10-10T22:21:52Z</dcterms:created>
  <dcterms:modified xsi:type="dcterms:W3CDTF">2010-10-10T22:56:28Z</dcterms:modified>
</cp:coreProperties>
</file>